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F15C-483C-4BD2-9887-7B83FDD22D15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EB2B-B48C-4B2D-B308-B0731E80D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14400"/>
            <a:ext cx="3352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Barbara Mikulski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senatorbarb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(410) 962-4510 Baltimore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224-4654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BAM@mikulski.senate.gov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Ben Cardin</a:t>
            </a: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SenatorCardin</a:t>
            </a:r>
            <a:endParaRPr lang="en-US" sz="15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(410) 962-4436 Baltimore</a:t>
            </a: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(202) 224-4524 DC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Chris Van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(Senator-Elect)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ChrisVanHollen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225-5341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685800"/>
            <a:ext cx="33528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Andrew Harris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repandyharrismd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(410) 588-5670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Bel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Air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225-5311 DC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C.A. Dutch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Ruppersberger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III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call_me_dutch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225-3061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(410) 628-2701 Baltimore County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John P. Sarbanes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RepSarbanes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225-4016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(410) 832-8890 Baltimore County</a:t>
            </a: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Donna F Edwards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DonnaFEdwards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225-8699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(301) 516-7601 Prince George’s</a:t>
            </a: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902017"/>
            <a:ext cx="3276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Steny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H. Hoyer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WhipHoyer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225-4131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(301) 843-1577 Charles</a:t>
            </a:r>
          </a:p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John K. Delaney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RepJohnDelaney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(202) 225-2721 DC</a:t>
            </a: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(301) 926-0300 Montgomery</a:t>
            </a:r>
          </a:p>
          <a:p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Elijah E. Cummings</a:t>
            </a: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15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RepCummings</a:t>
            </a:r>
            <a:endParaRPr lang="en-US" sz="15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(202) 225-4741 DC</a:t>
            </a:r>
          </a:p>
          <a:p>
            <a:r>
              <a:rPr lang="en-US" sz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(410) 685-9199 Baltimore</a:t>
            </a:r>
          </a:p>
          <a:p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Chris Van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Hollen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>
                <a:latin typeface="Arial" pitchFamily="34" charset="0"/>
                <a:cs typeface="Arial" pitchFamily="34" charset="0"/>
              </a:rPr>
              <a:t>EAT AND ADVOCATE</a:t>
            </a:r>
            <a:endParaRPr lang="en-US" sz="5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0" y="902017"/>
            <a:ext cx="22860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SENATORS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902017"/>
            <a:ext cx="53421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HOUSE REPRESENTATIVES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77000"/>
            <a:ext cx="91440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JHMI GSA, JHPDA, Project Bridge, SPACE,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Research!America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6019800"/>
            <a:ext cx="4647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cqrcengage.com/ram/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JHUAdvocates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177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Daniel</cp:lastModifiedBy>
  <cp:revision>6</cp:revision>
  <dcterms:created xsi:type="dcterms:W3CDTF">2016-11-10T22:10:02Z</dcterms:created>
  <dcterms:modified xsi:type="dcterms:W3CDTF">2016-11-14T16:39:01Z</dcterms:modified>
</cp:coreProperties>
</file>